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AF7FF75-523B-4B47-8E22-1DB0F45A38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262D7E-2446-44EF-B66D-BA2657A76C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680" cy="342468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400" cy="426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400" cy="4266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400" cy="4266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0760" cy="684828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080" cy="1465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7560" cy="43837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705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2760" cy="25704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656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428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6" name=""/>
              <p:cNvSpPr txBox="1"/>
              <p:nvPr/>
            </p:nvSpPr>
            <p:spPr>
              <a:xfrm>
                <a:off x="1371600" y="3886200"/>
                <a:ext cx="40644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3480" cy="303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42562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2024-03-05T11:21:40Z</dcterms:modified>
  <cp:revision>332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